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7562850" cy="106886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086"/>
    <a:srgbClr val="A9DCD9"/>
    <a:srgbClr val="EDEE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0368EC-17E8-4971-A47C-6B9315CE521A}" v="5" dt="2025-06-16T14:43:40.6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87"/>
    <p:restoredTop sz="94694"/>
  </p:normalViewPr>
  <p:slideViewPr>
    <p:cSldViewPr snapToGrid="0">
      <p:cViewPr varScale="1">
        <p:scale>
          <a:sx n="50" d="100"/>
          <a:sy n="50" d="100"/>
        </p:scale>
        <p:origin x="25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BCA034-6569-A842-8CED-ECFE068F8232}" type="datetimeFigureOut">
              <a:rPr lang="en-US" smtClean="0"/>
              <a:t>7/2/2025</a:t>
            </a:fld>
            <a:endParaRPr lang="en-US"/>
          </a:p>
        </p:txBody>
      </p:sp>
      <p:sp>
        <p:nvSpPr>
          <p:cNvPr id="4" name="Slide Image Placeholder 3"/>
          <p:cNvSpPr>
            <a:spLocks noGrp="1" noRot="1" noChangeAspect="1"/>
          </p:cNvSpPr>
          <p:nvPr>
            <p:ph type="sldImg" idx="2"/>
          </p:nvPr>
        </p:nvSpPr>
        <p:spPr>
          <a:xfrm>
            <a:off x="2336800" y="1143000"/>
            <a:ext cx="2184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86D955-9AD7-B740-917E-1DF957F348F7}" type="slidenum">
              <a:rPr lang="en-US" smtClean="0"/>
              <a:t>‹#›</a:t>
            </a:fld>
            <a:endParaRPr lang="en-US"/>
          </a:p>
        </p:txBody>
      </p:sp>
    </p:spTree>
    <p:extLst>
      <p:ext uri="{BB962C8B-B14F-4D97-AF65-F5344CB8AC3E}">
        <p14:creationId xmlns:p14="http://schemas.microsoft.com/office/powerpoint/2010/main" val="402122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186D955-9AD7-B740-917E-1DF957F348F7}" type="slidenum">
              <a:rPr lang="en-US" smtClean="0"/>
              <a:t>1</a:t>
            </a:fld>
            <a:endParaRPr lang="en-US"/>
          </a:p>
        </p:txBody>
      </p:sp>
    </p:spTree>
    <p:extLst>
      <p:ext uri="{BB962C8B-B14F-4D97-AF65-F5344CB8AC3E}">
        <p14:creationId xmlns:p14="http://schemas.microsoft.com/office/powerpoint/2010/main" val="470227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7214" y="1749275"/>
            <a:ext cx="6428423" cy="3721230"/>
          </a:xfrm>
        </p:spPr>
        <p:txBody>
          <a:bodyPr anchor="b"/>
          <a:lstStyle>
            <a:lvl1pPr algn="ctr">
              <a:defRPr sz="4963"/>
            </a:lvl1pPr>
          </a:lstStyle>
          <a:p>
            <a:r>
              <a:rPr lang="en-US"/>
              <a:t>Click to edit Master title style</a:t>
            </a:r>
            <a:endParaRPr lang="en-US" dirty="0"/>
          </a:p>
        </p:txBody>
      </p:sp>
      <p:sp>
        <p:nvSpPr>
          <p:cNvPr id="3" name="Subtitle 2"/>
          <p:cNvSpPr>
            <a:spLocks noGrp="1"/>
          </p:cNvSpPr>
          <p:nvPr>
            <p:ph type="subTitle" idx="1"/>
          </p:nvPr>
        </p:nvSpPr>
        <p:spPr>
          <a:xfrm>
            <a:off x="945356" y="5614010"/>
            <a:ext cx="5672138" cy="2580613"/>
          </a:xfrm>
        </p:spPr>
        <p:txBody>
          <a:bodyPr/>
          <a:lstStyle>
            <a:lvl1pPr marL="0" indent="0" algn="ctr">
              <a:buNone/>
              <a:defRPr sz="1985"/>
            </a:lvl1pPr>
            <a:lvl2pPr marL="378150" indent="0" algn="ctr">
              <a:buNone/>
              <a:defRPr sz="1654"/>
            </a:lvl2pPr>
            <a:lvl3pPr marL="756300" indent="0" algn="ctr">
              <a:buNone/>
              <a:defRPr sz="1489"/>
            </a:lvl3pPr>
            <a:lvl4pPr marL="1134450" indent="0" algn="ctr">
              <a:buNone/>
              <a:defRPr sz="1323"/>
            </a:lvl4pPr>
            <a:lvl5pPr marL="1512600" indent="0" algn="ctr">
              <a:buNone/>
              <a:defRPr sz="1323"/>
            </a:lvl5pPr>
            <a:lvl6pPr marL="1890751" indent="0" algn="ctr">
              <a:buNone/>
              <a:defRPr sz="1323"/>
            </a:lvl6pPr>
            <a:lvl7pPr marL="2268901" indent="0" algn="ctr">
              <a:buNone/>
              <a:defRPr sz="1323"/>
            </a:lvl7pPr>
            <a:lvl8pPr marL="2647051" indent="0" algn="ctr">
              <a:buNone/>
              <a:defRPr sz="1323"/>
            </a:lvl8pPr>
            <a:lvl9pPr marL="3025201"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B9E683A-3A6F-1E4B-AEE8-921301169957}"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1024898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9E683A-3A6F-1E4B-AEE8-921301169957}"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2193299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6007" y="2664740"/>
            <a:ext cx="6522958" cy="4446176"/>
          </a:xfrm>
        </p:spPr>
        <p:txBody>
          <a:bodyPr anchor="b"/>
          <a:lstStyle>
            <a:lvl1pPr>
              <a:defRPr sz="4963"/>
            </a:lvl1pPr>
          </a:lstStyle>
          <a:p>
            <a:r>
              <a:rPr lang="en-US"/>
              <a:t>Click to edit Master title style</a:t>
            </a:r>
            <a:endParaRPr lang="en-US" dirty="0"/>
          </a:p>
        </p:txBody>
      </p:sp>
      <p:sp>
        <p:nvSpPr>
          <p:cNvPr id="3" name="Text Placeholder 2"/>
          <p:cNvSpPr>
            <a:spLocks noGrp="1"/>
          </p:cNvSpPr>
          <p:nvPr>
            <p:ph type="body" idx="1"/>
          </p:nvPr>
        </p:nvSpPr>
        <p:spPr>
          <a:xfrm>
            <a:off x="516007" y="7152978"/>
            <a:ext cx="6522958" cy="2338139"/>
          </a:xfrm>
        </p:spPr>
        <p:txBody>
          <a:bodyPr/>
          <a:lstStyle>
            <a:lvl1pPr marL="0" indent="0">
              <a:buNone/>
              <a:defRPr sz="1985">
                <a:solidFill>
                  <a:schemeClr val="tx1">
                    <a:tint val="82000"/>
                  </a:schemeClr>
                </a:solidFill>
              </a:defRPr>
            </a:lvl1pPr>
            <a:lvl2pPr marL="378150" indent="0">
              <a:buNone/>
              <a:defRPr sz="1654">
                <a:solidFill>
                  <a:schemeClr val="tx1">
                    <a:tint val="82000"/>
                  </a:schemeClr>
                </a:solidFill>
              </a:defRPr>
            </a:lvl2pPr>
            <a:lvl3pPr marL="756300" indent="0">
              <a:buNone/>
              <a:defRPr sz="1489">
                <a:solidFill>
                  <a:schemeClr val="tx1">
                    <a:tint val="82000"/>
                  </a:schemeClr>
                </a:solidFill>
              </a:defRPr>
            </a:lvl3pPr>
            <a:lvl4pPr marL="1134450" indent="0">
              <a:buNone/>
              <a:defRPr sz="1323">
                <a:solidFill>
                  <a:schemeClr val="tx1">
                    <a:tint val="82000"/>
                  </a:schemeClr>
                </a:solidFill>
              </a:defRPr>
            </a:lvl4pPr>
            <a:lvl5pPr marL="1512600" indent="0">
              <a:buNone/>
              <a:defRPr sz="1323">
                <a:solidFill>
                  <a:schemeClr val="tx1">
                    <a:tint val="82000"/>
                  </a:schemeClr>
                </a:solidFill>
              </a:defRPr>
            </a:lvl5pPr>
            <a:lvl6pPr marL="1890751" indent="0">
              <a:buNone/>
              <a:defRPr sz="1323">
                <a:solidFill>
                  <a:schemeClr val="tx1">
                    <a:tint val="82000"/>
                  </a:schemeClr>
                </a:solidFill>
              </a:defRPr>
            </a:lvl6pPr>
            <a:lvl7pPr marL="2268901" indent="0">
              <a:buNone/>
              <a:defRPr sz="1323">
                <a:solidFill>
                  <a:schemeClr val="tx1">
                    <a:tint val="82000"/>
                  </a:schemeClr>
                </a:solidFill>
              </a:defRPr>
            </a:lvl7pPr>
            <a:lvl8pPr marL="2647051" indent="0">
              <a:buNone/>
              <a:defRPr sz="1323">
                <a:solidFill>
                  <a:schemeClr val="tx1">
                    <a:tint val="82000"/>
                  </a:schemeClr>
                </a:solidFill>
              </a:defRPr>
            </a:lvl8pPr>
            <a:lvl9pPr marL="3025201" indent="0">
              <a:buNone/>
              <a:defRPr sz="1323">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9E683A-3A6F-1E4B-AEE8-921301169957}"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2706799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946" y="2845355"/>
            <a:ext cx="3214211" cy="67818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8693" y="2845355"/>
            <a:ext cx="3214211" cy="67818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9E683A-3A6F-1E4B-AEE8-921301169957}" type="datetimeFigureOut">
              <a:rPr lang="en-US" smtClean="0"/>
              <a:t>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2122013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931" y="569073"/>
            <a:ext cx="6522958" cy="2065976"/>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932" y="2620202"/>
            <a:ext cx="3199440" cy="1284120"/>
          </a:xfrm>
        </p:spPr>
        <p:txBody>
          <a:bodyPr anchor="b"/>
          <a:lstStyle>
            <a:lvl1pPr marL="0" indent="0">
              <a:buNone/>
              <a:defRPr sz="1985" b="1"/>
            </a:lvl1pPr>
            <a:lvl2pPr marL="378150" indent="0">
              <a:buNone/>
              <a:defRPr sz="1654" b="1"/>
            </a:lvl2pPr>
            <a:lvl3pPr marL="756300" indent="0">
              <a:buNone/>
              <a:defRPr sz="1489" b="1"/>
            </a:lvl3pPr>
            <a:lvl4pPr marL="1134450" indent="0">
              <a:buNone/>
              <a:defRPr sz="1323" b="1"/>
            </a:lvl4pPr>
            <a:lvl5pPr marL="1512600" indent="0">
              <a:buNone/>
              <a:defRPr sz="1323" b="1"/>
            </a:lvl5pPr>
            <a:lvl6pPr marL="1890751" indent="0">
              <a:buNone/>
              <a:defRPr sz="1323" b="1"/>
            </a:lvl6pPr>
            <a:lvl7pPr marL="2268901" indent="0">
              <a:buNone/>
              <a:defRPr sz="1323" b="1"/>
            </a:lvl7pPr>
            <a:lvl8pPr marL="2647051" indent="0">
              <a:buNone/>
              <a:defRPr sz="1323" b="1"/>
            </a:lvl8pPr>
            <a:lvl9pPr marL="3025201" indent="0">
              <a:buNone/>
              <a:defRPr sz="1323" b="1"/>
            </a:lvl9pPr>
          </a:lstStyle>
          <a:p>
            <a:pPr lvl="0"/>
            <a:r>
              <a:rPr lang="en-US"/>
              <a:t>Click to edit Master text styles</a:t>
            </a:r>
          </a:p>
        </p:txBody>
      </p:sp>
      <p:sp>
        <p:nvSpPr>
          <p:cNvPr id="4" name="Content Placeholder 3"/>
          <p:cNvSpPr>
            <a:spLocks noGrp="1"/>
          </p:cNvSpPr>
          <p:nvPr>
            <p:ph sz="half" idx="2"/>
          </p:nvPr>
        </p:nvSpPr>
        <p:spPr>
          <a:xfrm>
            <a:off x="520932" y="3904322"/>
            <a:ext cx="3199440" cy="57426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8693" y="2620202"/>
            <a:ext cx="3215196" cy="1284120"/>
          </a:xfrm>
        </p:spPr>
        <p:txBody>
          <a:bodyPr anchor="b"/>
          <a:lstStyle>
            <a:lvl1pPr marL="0" indent="0">
              <a:buNone/>
              <a:defRPr sz="1985" b="1"/>
            </a:lvl1pPr>
            <a:lvl2pPr marL="378150" indent="0">
              <a:buNone/>
              <a:defRPr sz="1654" b="1"/>
            </a:lvl2pPr>
            <a:lvl3pPr marL="756300" indent="0">
              <a:buNone/>
              <a:defRPr sz="1489" b="1"/>
            </a:lvl3pPr>
            <a:lvl4pPr marL="1134450" indent="0">
              <a:buNone/>
              <a:defRPr sz="1323" b="1"/>
            </a:lvl4pPr>
            <a:lvl5pPr marL="1512600" indent="0">
              <a:buNone/>
              <a:defRPr sz="1323" b="1"/>
            </a:lvl5pPr>
            <a:lvl6pPr marL="1890751" indent="0">
              <a:buNone/>
              <a:defRPr sz="1323" b="1"/>
            </a:lvl6pPr>
            <a:lvl7pPr marL="2268901" indent="0">
              <a:buNone/>
              <a:defRPr sz="1323" b="1"/>
            </a:lvl7pPr>
            <a:lvl8pPr marL="2647051" indent="0">
              <a:buNone/>
              <a:defRPr sz="1323" b="1"/>
            </a:lvl8pPr>
            <a:lvl9pPr marL="3025201" indent="0">
              <a:buNone/>
              <a:defRPr sz="1323" b="1"/>
            </a:lvl9pPr>
          </a:lstStyle>
          <a:p>
            <a:pPr lvl="0"/>
            <a:r>
              <a:rPr lang="en-US"/>
              <a:t>Click to edit Master text styles</a:t>
            </a:r>
          </a:p>
        </p:txBody>
      </p:sp>
      <p:sp>
        <p:nvSpPr>
          <p:cNvPr id="6" name="Content Placeholder 5"/>
          <p:cNvSpPr>
            <a:spLocks noGrp="1"/>
          </p:cNvSpPr>
          <p:nvPr>
            <p:ph sz="quarter" idx="4"/>
          </p:nvPr>
        </p:nvSpPr>
        <p:spPr>
          <a:xfrm>
            <a:off x="3828693" y="3904322"/>
            <a:ext cx="3215196" cy="574266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9E683A-3A6F-1E4B-AEE8-921301169957}" type="datetimeFigureOut">
              <a:rPr lang="en-US" smtClean="0"/>
              <a:t>7/2/2025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2182232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9E683A-3A6F-1E4B-AEE8-921301169957}" type="datetimeFigureOut">
              <a:rPr lang="en-US" smtClean="0"/>
              <a:t>7/2/2025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3403509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9E683A-3A6F-1E4B-AEE8-921301169957}" type="datetimeFigureOut">
              <a:rPr lang="en-US" smtClean="0"/>
              <a:t>7/2/2025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20779306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931" y="712576"/>
            <a:ext cx="2439216" cy="2494016"/>
          </a:xfrm>
        </p:spPr>
        <p:txBody>
          <a:bodyPr anchor="b"/>
          <a:lstStyle>
            <a:lvl1pPr>
              <a:defRPr sz="2647"/>
            </a:lvl1pPr>
          </a:lstStyle>
          <a:p>
            <a:r>
              <a:rPr lang="en-US"/>
              <a:t>Click to edit Master title style</a:t>
            </a:r>
            <a:endParaRPr lang="en-US" dirty="0"/>
          </a:p>
        </p:txBody>
      </p:sp>
      <p:sp>
        <p:nvSpPr>
          <p:cNvPr id="3" name="Content Placeholder 2"/>
          <p:cNvSpPr>
            <a:spLocks noGrp="1"/>
          </p:cNvSpPr>
          <p:nvPr>
            <p:ph idx="1"/>
          </p:nvPr>
        </p:nvSpPr>
        <p:spPr>
          <a:xfrm>
            <a:off x="3215196" y="1538968"/>
            <a:ext cx="3828693" cy="7595861"/>
          </a:xfrm>
        </p:spPr>
        <p:txBody>
          <a:bodyPr/>
          <a:lstStyle>
            <a:lvl1pPr>
              <a:defRPr sz="2647"/>
            </a:lvl1pPr>
            <a:lvl2pPr>
              <a:defRPr sz="2316"/>
            </a:lvl2pPr>
            <a:lvl3pPr>
              <a:defRPr sz="1985"/>
            </a:lvl3pPr>
            <a:lvl4pPr>
              <a:defRPr sz="1654"/>
            </a:lvl4pPr>
            <a:lvl5pPr>
              <a:defRPr sz="1654"/>
            </a:lvl5pPr>
            <a:lvl6pPr>
              <a:defRPr sz="1654"/>
            </a:lvl6pPr>
            <a:lvl7pPr>
              <a:defRPr sz="1654"/>
            </a:lvl7pPr>
            <a:lvl8pPr>
              <a:defRPr sz="1654"/>
            </a:lvl8pPr>
            <a:lvl9pPr>
              <a:defRPr sz="165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931" y="3206592"/>
            <a:ext cx="2439216" cy="5940607"/>
          </a:xfrm>
        </p:spPr>
        <p:txBody>
          <a:bodyPr/>
          <a:lstStyle>
            <a:lvl1pPr marL="0" indent="0">
              <a:buNone/>
              <a:defRPr sz="1323"/>
            </a:lvl1pPr>
            <a:lvl2pPr marL="378150" indent="0">
              <a:buNone/>
              <a:defRPr sz="1158"/>
            </a:lvl2pPr>
            <a:lvl3pPr marL="756300" indent="0">
              <a:buNone/>
              <a:defRPr sz="993"/>
            </a:lvl3pPr>
            <a:lvl4pPr marL="1134450" indent="0">
              <a:buNone/>
              <a:defRPr sz="827"/>
            </a:lvl4pPr>
            <a:lvl5pPr marL="1512600" indent="0">
              <a:buNone/>
              <a:defRPr sz="827"/>
            </a:lvl5pPr>
            <a:lvl6pPr marL="1890751" indent="0">
              <a:buNone/>
              <a:defRPr sz="827"/>
            </a:lvl6pPr>
            <a:lvl7pPr marL="2268901" indent="0">
              <a:buNone/>
              <a:defRPr sz="827"/>
            </a:lvl7pPr>
            <a:lvl8pPr marL="2647051" indent="0">
              <a:buNone/>
              <a:defRPr sz="827"/>
            </a:lvl8pPr>
            <a:lvl9pPr marL="3025201"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FB9E683A-3A6F-1E4B-AEE8-921301169957}" type="datetimeFigureOut">
              <a:rPr lang="en-US" smtClean="0"/>
              <a:t>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1084658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931" y="712576"/>
            <a:ext cx="2439216" cy="2494016"/>
          </a:xfrm>
        </p:spPr>
        <p:txBody>
          <a:bodyPr anchor="b"/>
          <a:lstStyle>
            <a:lvl1pPr>
              <a:defRPr sz="2647"/>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5196" y="1538968"/>
            <a:ext cx="3828693" cy="7595861"/>
          </a:xfrm>
        </p:spPr>
        <p:txBody>
          <a:bodyPr anchor="t"/>
          <a:lstStyle>
            <a:lvl1pPr marL="0" indent="0">
              <a:buNone/>
              <a:defRPr sz="2647"/>
            </a:lvl1pPr>
            <a:lvl2pPr marL="378150" indent="0">
              <a:buNone/>
              <a:defRPr sz="2316"/>
            </a:lvl2pPr>
            <a:lvl3pPr marL="756300" indent="0">
              <a:buNone/>
              <a:defRPr sz="1985"/>
            </a:lvl3pPr>
            <a:lvl4pPr marL="1134450" indent="0">
              <a:buNone/>
              <a:defRPr sz="1654"/>
            </a:lvl4pPr>
            <a:lvl5pPr marL="1512600" indent="0">
              <a:buNone/>
              <a:defRPr sz="1654"/>
            </a:lvl5pPr>
            <a:lvl6pPr marL="1890751" indent="0">
              <a:buNone/>
              <a:defRPr sz="1654"/>
            </a:lvl6pPr>
            <a:lvl7pPr marL="2268901" indent="0">
              <a:buNone/>
              <a:defRPr sz="1654"/>
            </a:lvl7pPr>
            <a:lvl8pPr marL="2647051" indent="0">
              <a:buNone/>
              <a:defRPr sz="1654"/>
            </a:lvl8pPr>
            <a:lvl9pPr marL="3025201" indent="0">
              <a:buNone/>
              <a:defRPr sz="1654"/>
            </a:lvl9pPr>
          </a:lstStyle>
          <a:p>
            <a:r>
              <a:rPr lang="en-US"/>
              <a:t>Click icon to add picture</a:t>
            </a:r>
            <a:endParaRPr lang="en-US" dirty="0"/>
          </a:p>
        </p:txBody>
      </p:sp>
      <p:sp>
        <p:nvSpPr>
          <p:cNvPr id="4" name="Text Placeholder 3"/>
          <p:cNvSpPr>
            <a:spLocks noGrp="1"/>
          </p:cNvSpPr>
          <p:nvPr>
            <p:ph type="body" sz="half" idx="2"/>
          </p:nvPr>
        </p:nvSpPr>
        <p:spPr>
          <a:xfrm>
            <a:off x="520931" y="3206592"/>
            <a:ext cx="2439216" cy="5940607"/>
          </a:xfrm>
        </p:spPr>
        <p:txBody>
          <a:bodyPr/>
          <a:lstStyle>
            <a:lvl1pPr marL="0" indent="0">
              <a:buNone/>
              <a:defRPr sz="1323"/>
            </a:lvl1pPr>
            <a:lvl2pPr marL="378150" indent="0">
              <a:buNone/>
              <a:defRPr sz="1158"/>
            </a:lvl2pPr>
            <a:lvl3pPr marL="756300" indent="0">
              <a:buNone/>
              <a:defRPr sz="993"/>
            </a:lvl3pPr>
            <a:lvl4pPr marL="1134450" indent="0">
              <a:buNone/>
              <a:defRPr sz="827"/>
            </a:lvl4pPr>
            <a:lvl5pPr marL="1512600" indent="0">
              <a:buNone/>
              <a:defRPr sz="827"/>
            </a:lvl5pPr>
            <a:lvl6pPr marL="1890751" indent="0">
              <a:buNone/>
              <a:defRPr sz="827"/>
            </a:lvl6pPr>
            <a:lvl7pPr marL="2268901" indent="0">
              <a:buNone/>
              <a:defRPr sz="827"/>
            </a:lvl7pPr>
            <a:lvl8pPr marL="2647051" indent="0">
              <a:buNone/>
              <a:defRPr sz="827"/>
            </a:lvl8pPr>
            <a:lvl9pPr marL="3025201"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FB9E683A-3A6F-1E4B-AEE8-921301169957}" type="datetimeFigureOut">
              <a:rPr lang="en-US" smtClean="0"/>
              <a:t>7/2/2025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736076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9E683A-3A6F-1E4B-AEE8-921301169957}"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3220875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12165" y="569071"/>
            <a:ext cx="1630740" cy="905812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946" y="569071"/>
            <a:ext cx="4797683" cy="90581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9E683A-3A6F-1E4B-AEE8-921301169957}" type="datetimeFigureOut">
              <a:rPr lang="en-US" smtClean="0"/>
              <a:t>7/2/2025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50B0E1-7C89-9B44-88D4-A8B6D17CDC9B}" type="slidenum">
              <a:rPr lang="en-US" smtClean="0"/>
              <a:t>‹#›</a:t>
            </a:fld>
            <a:endParaRPr lang="en-US"/>
          </a:p>
        </p:txBody>
      </p:sp>
    </p:spTree>
    <p:extLst>
      <p:ext uri="{BB962C8B-B14F-4D97-AF65-F5344CB8AC3E}">
        <p14:creationId xmlns:p14="http://schemas.microsoft.com/office/powerpoint/2010/main" val="1146344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946" y="569073"/>
            <a:ext cx="6522958" cy="206597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946" y="2845355"/>
            <a:ext cx="6522958" cy="678184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946" y="9906786"/>
            <a:ext cx="1701641" cy="569071"/>
          </a:xfrm>
          <a:prstGeom prst="rect">
            <a:avLst/>
          </a:prstGeom>
        </p:spPr>
        <p:txBody>
          <a:bodyPr vert="horz" lIns="91440" tIns="45720" rIns="91440" bIns="45720" rtlCol="0" anchor="ctr"/>
          <a:lstStyle>
            <a:lvl1pPr algn="l">
              <a:defRPr sz="993">
                <a:solidFill>
                  <a:schemeClr val="tx1">
                    <a:tint val="82000"/>
                  </a:schemeClr>
                </a:solidFill>
              </a:defRPr>
            </a:lvl1pPr>
          </a:lstStyle>
          <a:p>
            <a:fld id="{FB9E683A-3A6F-1E4B-AEE8-921301169957}" type="datetimeFigureOut">
              <a:rPr lang="en-US" smtClean="0"/>
              <a:t>7/2/2025</a:t>
            </a:fld>
            <a:endParaRPr lang="en-US"/>
          </a:p>
        </p:txBody>
      </p:sp>
      <p:sp>
        <p:nvSpPr>
          <p:cNvPr id="5" name="Footer Placeholder 4"/>
          <p:cNvSpPr>
            <a:spLocks noGrp="1"/>
          </p:cNvSpPr>
          <p:nvPr>
            <p:ph type="ftr" sz="quarter" idx="3"/>
          </p:nvPr>
        </p:nvSpPr>
        <p:spPr>
          <a:xfrm>
            <a:off x="2505194" y="9906786"/>
            <a:ext cx="2552462" cy="569071"/>
          </a:xfrm>
          <a:prstGeom prst="rect">
            <a:avLst/>
          </a:prstGeom>
        </p:spPr>
        <p:txBody>
          <a:bodyPr vert="horz" lIns="91440" tIns="45720" rIns="91440" bIns="45720" rtlCol="0" anchor="ctr"/>
          <a:lstStyle>
            <a:lvl1pPr algn="ctr">
              <a:defRPr sz="993">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5341263" y="9906786"/>
            <a:ext cx="1701641" cy="569071"/>
          </a:xfrm>
          <a:prstGeom prst="rect">
            <a:avLst/>
          </a:prstGeom>
        </p:spPr>
        <p:txBody>
          <a:bodyPr vert="horz" lIns="91440" tIns="45720" rIns="91440" bIns="45720" rtlCol="0" anchor="ctr"/>
          <a:lstStyle>
            <a:lvl1pPr algn="r">
              <a:defRPr sz="993">
                <a:solidFill>
                  <a:schemeClr val="tx1">
                    <a:tint val="82000"/>
                  </a:schemeClr>
                </a:solidFill>
              </a:defRPr>
            </a:lvl1pPr>
          </a:lstStyle>
          <a:p>
            <a:fld id="{8B50B0E1-7C89-9B44-88D4-A8B6D17CDC9B}" type="slidenum">
              <a:rPr lang="en-US" smtClean="0"/>
              <a:t>‹#›</a:t>
            </a:fld>
            <a:endParaRPr lang="en-US"/>
          </a:p>
        </p:txBody>
      </p:sp>
    </p:spTree>
    <p:extLst>
      <p:ext uri="{BB962C8B-B14F-4D97-AF65-F5344CB8AC3E}">
        <p14:creationId xmlns:p14="http://schemas.microsoft.com/office/powerpoint/2010/main" val="5814331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6300" rtl="0" eaLnBrk="1" latinLnBrk="0" hangingPunct="1">
        <a:lnSpc>
          <a:spcPct val="90000"/>
        </a:lnSpc>
        <a:spcBef>
          <a:spcPct val="0"/>
        </a:spcBef>
        <a:buNone/>
        <a:defRPr sz="3639" kern="1200">
          <a:solidFill>
            <a:schemeClr val="tx1"/>
          </a:solidFill>
          <a:latin typeface="+mj-lt"/>
          <a:ea typeface="+mj-ea"/>
          <a:cs typeface="+mj-cs"/>
        </a:defRPr>
      </a:lvl1pPr>
    </p:titleStyle>
    <p:bodyStyle>
      <a:lvl1pPr marL="189075" indent="-189075" algn="l" defTabSz="756300" rtl="0" eaLnBrk="1" latinLnBrk="0" hangingPunct="1">
        <a:lnSpc>
          <a:spcPct val="90000"/>
        </a:lnSpc>
        <a:spcBef>
          <a:spcPts val="827"/>
        </a:spcBef>
        <a:buFont typeface="Arial" panose="020B0604020202020204" pitchFamily="34" charset="0"/>
        <a:buChar char="•"/>
        <a:defRPr sz="2316" kern="1200">
          <a:solidFill>
            <a:schemeClr val="tx1"/>
          </a:solidFill>
          <a:latin typeface="+mn-lt"/>
          <a:ea typeface="+mn-ea"/>
          <a:cs typeface="+mn-cs"/>
        </a:defRPr>
      </a:lvl1pPr>
      <a:lvl2pPr marL="567225" indent="-189075" algn="l" defTabSz="756300" rtl="0" eaLnBrk="1" latinLnBrk="0" hangingPunct="1">
        <a:lnSpc>
          <a:spcPct val="90000"/>
        </a:lnSpc>
        <a:spcBef>
          <a:spcPts val="414"/>
        </a:spcBef>
        <a:buFont typeface="Arial" panose="020B0604020202020204" pitchFamily="34" charset="0"/>
        <a:buChar char="•"/>
        <a:defRPr sz="1985" kern="1200">
          <a:solidFill>
            <a:schemeClr val="tx1"/>
          </a:solidFill>
          <a:latin typeface="+mn-lt"/>
          <a:ea typeface="+mn-ea"/>
          <a:cs typeface="+mn-cs"/>
        </a:defRPr>
      </a:lvl2pPr>
      <a:lvl3pPr marL="945375" indent="-189075" algn="l" defTabSz="756300" rtl="0" eaLnBrk="1" latinLnBrk="0" hangingPunct="1">
        <a:lnSpc>
          <a:spcPct val="90000"/>
        </a:lnSpc>
        <a:spcBef>
          <a:spcPts val="414"/>
        </a:spcBef>
        <a:buFont typeface="Arial" panose="020B0604020202020204" pitchFamily="34" charset="0"/>
        <a:buChar char="•"/>
        <a:defRPr sz="1654" kern="1200">
          <a:solidFill>
            <a:schemeClr val="tx1"/>
          </a:solidFill>
          <a:latin typeface="+mn-lt"/>
          <a:ea typeface="+mn-ea"/>
          <a:cs typeface="+mn-cs"/>
        </a:defRPr>
      </a:lvl3pPr>
      <a:lvl4pPr marL="1323525"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4pPr>
      <a:lvl5pPr marL="170167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5pPr>
      <a:lvl6pPr marL="207982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6pPr>
      <a:lvl7pPr marL="245797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7pPr>
      <a:lvl8pPr marL="283612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8pPr>
      <a:lvl9pPr marL="3214276" indent="-189075" algn="l" defTabSz="756300" rtl="0" eaLnBrk="1" latinLnBrk="0" hangingPunct="1">
        <a:lnSpc>
          <a:spcPct val="90000"/>
        </a:lnSpc>
        <a:spcBef>
          <a:spcPts val="414"/>
        </a:spcBef>
        <a:buFont typeface="Arial" panose="020B0604020202020204" pitchFamily="34" charset="0"/>
        <a:buChar char="•"/>
        <a:defRPr sz="1489" kern="1200">
          <a:solidFill>
            <a:schemeClr val="tx1"/>
          </a:solidFill>
          <a:latin typeface="+mn-lt"/>
          <a:ea typeface="+mn-ea"/>
          <a:cs typeface="+mn-cs"/>
        </a:defRPr>
      </a:lvl9pPr>
    </p:bodyStyle>
    <p:otherStyle>
      <a:defPPr>
        <a:defRPr lang="en-US"/>
      </a:defPPr>
      <a:lvl1pPr marL="0" algn="l" defTabSz="756300" rtl="0" eaLnBrk="1" latinLnBrk="0" hangingPunct="1">
        <a:defRPr sz="1489" kern="1200">
          <a:solidFill>
            <a:schemeClr val="tx1"/>
          </a:solidFill>
          <a:latin typeface="+mn-lt"/>
          <a:ea typeface="+mn-ea"/>
          <a:cs typeface="+mn-cs"/>
        </a:defRPr>
      </a:lvl1pPr>
      <a:lvl2pPr marL="378150" algn="l" defTabSz="756300" rtl="0" eaLnBrk="1" latinLnBrk="0" hangingPunct="1">
        <a:defRPr sz="1489" kern="1200">
          <a:solidFill>
            <a:schemeClr val="tx1"/>
          </a:solidFill>
          <a:latin typeface="+mn-lt"/>
          <a:ea typeface="+mn-ea"/>
          <a:cs typeface="+mn-cs"/>
        </a:defRPr>
      </a:lvl2pPr>
      <a:lvl3pPr marL="756300" algn="l" defTabSz="756300" rtl="0" eaLnBrk="1" latinLnBrk="0" hangingPunct="1">
        <a:defRPr sz="1489" kern="1200">
          <a:solidFill>
            <a:schemeClr val="tx1"/>
          </a:solidFill>
          <a:latin typeface="+mn-lt"/>
          <a:ea typeface="+mn-ea"/>
          <a:cs typeface="+mn-cs"/>
        </a:defRPr>
      </a:lvl3pPr>
      <a:lvl4pPr marL="1134450" algn="l" defTabSz="756300" rtl="0" eaLnBrk="1" latinLnBrk="0" hangingPunct="1">
        <a:defRPr sz="1489" kern="1200">
          <a:solidFill>
            <a:schemeClr val="tx1"/>
          </a:solidFill>
          <a:latin typeface="+mn-lt"/>
          <a:ea typeface="+mn-ea"/>
          <a:cs typeface="+mn-cs"/>
        </a:defRPr>
      </a:lvl4pPr>
      <a:lvl5pPr marL="1512600" algn="l" defTabSz="756300" rtl="0" eaLnBrk="1" latinLnBrk="0" hangingPunct="1">
        <a:defRPr sz="1489" kern="1200">
          <a:solidFill>
            <a:schemeClr val="tx1"/>
          </a:solidFill>
          <a:latin typeface="+mn-lt"/>
          <a:ea typeface="+mn-ea"/>
          <a:cs typeface="+mn-cs"/>
        </a:defRPr>
      </a:lvl5pPr>
      <a:lvl6pPr marL="1890751" algn="l" defTabSz="756300" rtl="0" eaLnBrk="1" latinLnBrk="0" hangingPunct="1">
        <a:defRPr sz="1489" kern="1200">
          <a:solidFill>
            <a:schemeClr val="tx1"/>
          </a:solidFill>
          <a:latin typeface="+mn-lt"/>
          <a:ea typeface="+mn-ea"/>
          <a:cs typeface="+mn-cs"/>
        </a:defRPr>
      </a:lvl6pPr>
      <a:lvl7pPr marL="2268901" algn="l" defTabSz="756300" rtl="0" eaLnBrk="1" latinLnBrk="0" hangingPunct="1">
        <a:defRPr sz="1489" kern="1200">
          <a:solidFill>
            <a:schemeClr val="tx1"/>
          </a:solidFill>
          <a:latin typeface="+mn-lt"/>
          <a:ea typeface="+mn-ea"/>
          <a:cs typeface="+mn-cs"/>
        </a:defRPr>
      </a:lvl7pPr>
      <a:lvl8pPr marL="2647051" algn="l" defTabSz="756300" rtl="0" eaLnBrk="1" latinLnBrk="0" hangingPunct="1">
        <a:defRPr sz="1489" kern="1200">
          <a:solidFill>
            <a:schemeClr val="tx1"/>
          </a:solidFill>
          <a:latin typeface="+mn-lt"/>
          <a:ea typeface="+mn-ea"/>
          <a:cs typeface="+mn-cs"/>
        </a:defRPr>
      </a:lvl8pPr>
      <a:lvl9pPr marL="3025201" algn="l" defTabSz="756300" rtl="0" eaLnBrk="1" latinLnBrk="0" hangingPunct="1">
        <a:defRPr sz="148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www.gov.uk/apply-free-school-meals" TargetMode="External"/><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FD5AD-916F-2D6F-CD06-BA4200741CDD}"/>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3DB8EE1A-F5D7-0F1D-5EF8-34855171BB01}"/>
              </a:ext>
            </a:extLst>
          </p:cNvPr>
          <p:cNvSpPr>
            <a:spLocks noGrp="1"/>
          </p:cNvSpPr>
          <p:nvPr>
            <p:ph type="subTitle" idx="1"/>
          </p:nvPr>
        </p:nvSpPr>
        <p:spPr/>
        <p:txBody>
          <a:bodyPr/>
          <a:lstStyle/>
          <a:p>
            <a:endParaRPr lang="en-US"/>
          </a:p>
        </p:txBody>
      </p:sp>
      <p:pic>
        <p:nvPicPr>
          <p:cNvPr id="5" name="Picture 4" descr="A blue and white background&#10;&#10;Description automatically generated">
            <a:extLst>
              <a:ext uri="{FF2B5EF4-FFF2-40B4-BE49-F238E27FC236}">
                <a16:creationId xmlns:a16="http://schemas.microsoft.com/office/drawing/2014/main" id="{ED1A6248-B7E6-3E7F-5A6B-6A6B8663BD4E}"/>
              </a:ext>
            </a:extLst>
          </p:cNvPr>
          <p:cNvPicPr>
            <a:picLocks noGrp="1" noRot="1" noChangeAspect="1" noMove="1" noResize="1" noEditPoints="1" noAdjustHandles="1" noChangeArrowheads="1" noChangeShapeType="1" noCrop="1"/>
          </p:cNvPicPr>
          <p:nvPr/>
        </p:nvPicPr>
        <p:blipFill>
          <a:blip r:embed="rId3"/>
          <a:stretch>
            <a:fillRect/>
          </a:stretch>
        </p:blipFill>
        <p:spPr>
          <a:xfrm>
            <a:off x="3174" y="3969"/>
            <a:ext cx="7559675" cy="10685188"/>
          </a:xfrm>
          <a:prstGeom prst="rect">
            <a:avLst/>
          </a:prstGeom>
        </p:spPr>
      </p:pic>
      <p:pic>
        <p:nvPicPr>
          <p:cNvPr id="11" name="Picture 10">
            <a:extLst>
              <a:ext uri="{FF2B5EF4-FFF2-40B4-BE49-F238E27FC236}">
                <a16:creationId xmlns:a16="http://schemas.microsoft.com/office/drawing/2014/main" id="{CEACD3A5-87CC-0EA0-1471-FA8D481D9E30}"/>
              </a:ext>
            </a:extLst>
          </p:cNvPr>
          <p:cNvPicPr>
            <a:picLocks noChangeAspect="1"/>
          </p:cNvPicPr>
          <p:nvPr/>
        </p:nvPicPr>
        <p:blipFill>
          <a:blip r:embed="rId4"/>
          <a:srcRect/>
          <a:stretch/>
        </p:blipFill>
        <p:spPr>
          <a:xfrm>
            <a:off x="0" y="349869"/>
            <a:ext cx="7559675" cy="10410209"/>
          </a:xfrm>
          <a:prstGeom prst="rect">
            <a:avLst/>
          </a:prstGeom>
        </p:spPr>
      </p:pic>
      <p:pic>
        <p:nvPicPr>
          <p:cNvPr id="7" name="Picture 6" descr="A blue and white logo&#10;&#10;Description automatically generated">
            <a:extLst>
              <a:ext uri="{FF2B5EF4-FFF2-40B4-BE49-F238E27FC236}">
                <a16:creationId xmlns:a16="http://schemas.microsoft.com/office/drawing/2014/main" id="{E6EBC738-A4EC-7343-9A89-A5B560BBC3D2}"/>
              </a:ext>
            </a:extLst>
          </p:cNvPr>
          <p:cNvPicPr>
            <a:picLocks noChangeAspect="1"/>
          </p:cNvPicPr>
          <p:nvPr/>
        </p:nvPicPr>
        <p:blipFill>
          <a:blip r:embed="rId5"/>
          <a:stretch>
            <a:fillRect/>
          </a:stretch>
        </p:blipFill>
        <p:spPr>
          <a:xfrm>
            <a:off x="5540373" y="195121"/>
            <a:ext cx="2056343" cy="467794"/>
          </a:xfrm>
          <a:prstGeom prst="rect">
            <a:avLst/>
          </a:prstGeom>
        </p:spPr>
      </p:pic>
      <p:sp>
        <p:nvSpPr>
          <p:cNvPr id="12" name="TextBox 11">
            <a:extLst>
              <a:ext uri="{FF2B5EF4-FFF2-40B4-BE49-F238E27FC236}">
                <a16:creationId xmlns:a16="http://schemas.microsoft.com/office/drawing/2014/main" id="{2CAC84B4-C5DC-2D1A-8BC7-771984B9089A}"/>
              </a:ext>
            </a:extLst>
          </p:cNvPr>
          <p:cNvSpPr txBox="1"/>
          <p:nvPr/>
        </p:nvSpPr>
        <p:spPr>
          <a:xfrm>
            <a:off x="1128546" y="2214505"/>
            <a:ext cx="5488948" cy="7355860"/>
          </a:xfrm>
          <a:prstGeom prst="rect">
            <a:avLst/>
          </a:prstGeom>
          <a:noFill/>
        </p:spPr>
        <p:txBody>
          <a:bodyPr wrap="square" rtlCol="0">
            <a:spAutoFit/>
          </a:bodyPr>
          <a:lstStyle/>
          <a:p>
            <a:r>
              <a:rPr lang="en-GB" sz="1400" dirty="0">
                <a:solidFill>
                  <a:srgbClr val="002060"/>
                </a:solidFill>
                <a:latin typeface="Heebo Black" pitchFamily="2" charset="-79"/>
                <a:cs typeface="Heebo Black" pitchFamily="2" charset="-79"/>
              </a:rPr>
              <a:t>Dear Parents and Guardians,</a:t>
            </a:r>
          </a:p>
          <a:p>
            <a:endParaRPr lang="en-GB" sz="1100" dirty="0">
              <a:solidFill>
                <a:srgbClr val="002060"/>
              </a:solidFill>
              <a:latin typeface="Heebo Light" pitchFamily="2" charset="-79"/>
              <a:cs typeface="Heebo Light" pitchFamily="2" charset="-79"/>
            </a:endParaRPr>
          </a:p>
          <a:p>
            <a:r>
              <a:rPr lang="en-GB" sz="1100" dirty="0">
                <a:solidFill>
                  <a:srgbClr val="002060"/>
                </a:solidFill>
                <a:latin typeface="Heebo Light" pitchFamily="2" charset="-79"/>
                <a:cs typeface="Heebo Light" pitchFamily="2" charset="-79"/>
              </a:rPr>
              <a:t>We’re delighted to introduce ourselves as your child’s new school caterers.</a:t>
            </a:r>
          </a:p>
          <a:p>
            <a:r>
              <a:rPr lang="en-GB" sz="1100">
                <a:solidFill>
                  <a:srgbClr val="002060"/>
                </a:solidFill>
                <a:latin typeface="Heebo Light" pitchFamily="2" charset="-79"/>
                <a:cs typeface="Heebo Light" pitchFamily="2" charset="-79"/>
              </a:rPr>
              <a:t>At Innovate, </a:t>
            </a:r>
            <a:r>
              <a:rPr lang="en-GB" sz="1100" dirty="0">
                <a:solidFill>
                  <a:srgbClr val="002060"/>
                </a:solidFill>
                <a:latin typeface="Heebo Light" pitchFamily="2" charset="-79"/>
                <a:cs typeface="Heebo Light" pitchFamily="2" charset="-79"/>
              </a:rPr>
              <a:t>we believe that great food fuels great learning. Our new menu has been specially designed for primary school children—offering tasty, nutritious meals that support healthy growth, curious minds, and happy lunchtimes.</a:t>
            </a:r>
          </a:p>
          <a:p>
            <a:endParaRPr lang="en-GB" sz="1100" b="1" dirty="0">
              <a:solidFill>
                <a:srgbClr val="002060"/>
              </a:solidFill>
              <a:latin typeface="Heebo Light" pitchFamily="2" charset="-79"/>
              <a:cs typeface="Heebo Light" pitchFamily="2" charset="-79"/>
            </a:endParaRPr>
          </a:p>
          <a:p>
            <a:r>
              <a:rPr lang="en-GB" sz="1100" dirty="0">
                <a:solidFill>
                  <a:srgbClr val="002060"/>
                </a:solidFill>
                <a:latin typeface="Heebo Black" pitchFamily="2" charset="-79"/>
                <a:cs typeface="Heebo Black" pitchFamily="2" charset="-79"/>
              </a:rPr>
              <a:t>Designed for Young Appetites: </a:t>
            </a:r>
            <a:r>
              <a:rPr lang="en-GB" sz="1100" dirty="0">
                <a:solidFill>
                  <a:srgbClr val="002060"/>
                </a:solidFill>
                <a:latin typeface="Heebo Light" pitchFamily="2" charset="-79"/>
                <a:cs typeface="Heebo Light" pitchFamily="2" charset="-79"/>
              </a:rPr>
              <a:t>We use simple, child-friendly language and offer familiar, comforting meals that help children feel confident trying new flavours—like Creamy Korma or pasta with a rich tomato and lentil sauce.</a:t>
            </a:r>
          </a:p>
          <a:p>
            <a:endParaRPr lang="en-GB" sz="1100" dirty="0">
              <a:solidFill>
                <a:srgbClr val="002060"/>
              </a:solidFill>
              <a:latin typeface="Heebo Light" pitchFamily="2" charset="-79"/>
              <a:cs typeface="Heebo Light" pitchFamily="2" charset="-79"/>
            </a:endParaRPr>
          </a:p>
          <a:p>
            <a:r>
              <a:rPr lang="en-GB" sz="1100" dirty="0">
                <a:solidFill>
                  <a:srgbClr val="002060"/>
                </a:solidFill>
                <a:latin typeface="Heebo Black" pitchFamily="2" charset="-79"/>
                <a:cs typeface="Heebo Black" pitchFamily="2" charset="-79"/>
              </a:rPr>
              <a:t>Health and Nutrition First: </a:t>
            </a:r>
            <a:r>
              <a:rPr lang="en-GB" sz="1100" dirty="0">
                <a:solidFill>
                  <a:srgbClr val="002060"/>
                </a:solidFill>
                <a:latin typeface="Heebo Light" pitchFamily="2" charset="-79"/>
                <a:cs typeface="Heebo Light" pitchFamily="2" charset="-79"/>
              </a:rPr>
              <a:t>We’re passionate about creating meals that taste good and do good. Our menus are packed with the nutrients growing children need and meet all School Food Plan standards.</a:t>
            </a:r>
          </a:p>
          <a:p>
            <a:endParaRPr lang="en-GB" sz="1100" b="1" dirty="0">
              <a:solidFill>
                <a:srgbClr val="002060"/>
              </a:solidFill>
              <a:latin typeface="Heebo Light" pitchFamily="2" charset="-79"/>
              <a:cs typeface="Heebo Light" pitchFamily="2" charset="-79"/>
            </a:endParaRPr>
          </a:p>
          <a:p>
            <a:r>
              <a:rPr lang="en-GB" sz="1100" dirty="0">
                <a:solidFill>
                  <a:srgbClr val="002060"/>
                </a:solidFill>
                <a:latin typeface="Heebo Black" pitchFamily="2" charset="-79"/>
                <a:cs typeface="Heebo Black" pitchFamily="2" charset="-79"/>
              </a:rPr>
              <a:t>Fresh, Colourful, and Seasonal: </a:t>
            </a:r>
            <a:r>
              <a:rPr lang="en-GB" sz="1100" dirty="0">
                <a:solidFill>
                  <a:srgbClr val="002060"/>
                </a:solidFill>
                <a:latin typeface="Heebo Light" pitchFamily="2" charset="-79"/>
                <a:cs typeface="Heebo Light" pitchFamily="2" charset="-79"/>
              </a:rPr>
              <a:t>To introduce children to a wider range of ingredients, we’re using more seasonal vegetables and bright, colourful produce throughout the year—not just the usual sweetcorn and peas.</a:t>
            </a:r>
          </a:p>
          <a:p>
            <a:endParaRPr lang="en-GB" sz="1100" b="1" dirty="0">
              <a:solidFill>
                <a:srgbClr val="002060"/>
              </a:solidFill>
              <a:latin typeface="Heebo Light" pitchFamily="2" charset="-79"/>
              <a:cs typeface="Heebo Light" pitchFamily="2" charset="-79"/>
            </a:endParaRPr>
          </a:p>
          <a:p>
            <a:r>
              <a:rPr lang="en-GB" sz="1100" dirty="0">
                <a:solidFill>
                  <a:srgbClr val="002060"/>
                </a:solidFill>
                <a:latin typeface="Heebo Black" pitchFamily="2" charset="-79"/>
                <a:cs typeface="Heebo Black" pitchFamily="2" charset="-79"/>
              </a:rPr>
              <a:t>Sustainable and Smart: </a:t>
            </a:r>
            <a:r>
              <a:rPr lang="en-GB" sz="1100" dirty="0">
                <a:solidFill>
                  <a:srgbClr val="002060"/>
                </a:solidFill>
                <a:latin typeface="Heebo Light" pitchFamily="2" charset="-79"/>
                <a:cs typeface="Heebo Light" pitchFamily="2" charset="-79"/>
              </a:rPr>
              <a:t>We’re committed to reducing food waste by making the most of every ingredient. Dishes like our Cauliflower Pasta Bake use the whole vegetable—leaves, stalks, and all—without sacrificing taste or appeal.</a:t>
            </a:r>
          </a:p>
          <a:p>
            <a:endParaRPr lang="en-GB" sz="1100" b="1" dirty="0">
              <a:solidFill>
                <a:srgbClr val="002060"/>
              </a:solidFill>
              <a:latin typeface="Heebo Light" pitchFamily="2" charset="-79"/>
              <a:cs typeface="Heebo Light" pitchFamily="2" charset="-79"/>
            </a:endParaRPr>
          </a:p>
          <a:p>
            <a:r>
              <a:rPr lang="en-GB" sz="1100" dirty="0">
                <a:solidFill>
                  <a:srgbClr val="002060"/>
                </a:solidFill>
                <a:latin typeface="Heebo Black" pitchFamily="2" charset="-79"/>
                <a:cs typeface="Heebo Black" pitchFamily="2" charset="-79"/>
              </a:rPr>
              <a:t>Inclusive for Every Child: </a:t>
            </a:r>
            <a:r>
              <a:rPr lang="en-GB" sz="1100" dirty="0">
                <a:solidFill>
                  <a:srgbClr val="002060"/>
                </a:solidFill>
                <a:latin typeface="Heebo Light" pitchFamily="2" charset="-79"/>
                <a:cs typeface="Heebo Light" pitchFamily="2" charset="-79"/>
              </a:rPr>
              <a:t>We’ve developed a range of allergen-aware meals that are free from gluten, dairy, eggs, and soya—ensuring that every child can enjoy lunch safely, confidently, and without compromise on nutrition.</a:t>
            </a:r>
          </a:p>
          <a:p>
            <a:endParaRPr lang="en-GB" sz="1100" dirty="0">
              <a:solidFill>
                <a:srgbClr val="002060"/>
              </a:solidFill>
              <a:latin typeface="Heebo Black" pitchFamily="2" charset="-79"/>
              <a:cs typeface="Heebo Black" pitchFamily="2" charset="-79"/>
            </a:endParaRPr>
          </a:p>
          <a:p>
            <a:r>
              <a:rPr lang="en-GB" sz="1100" dirty="0">
                <a:solidFill>
                  <a:srgbClr val="002060"/>
                </a:solidFill>
                <a:latin typeface="Heebo Black" pitchFamily="2" charset="-79"/>
                <a:cs typeface="Heebo Black" pitchFamily="2" charset="-79"/>
              </a:rPr>
              <a:t>Save £500 a Year with Free School Meals: </a:t>
            </a:r>
            <a:r>
              <a:rPr lang="en-GB" sz="1100" dirty="0">
                <a:solidFill>
                  <a:srgbClr val="002060"/>
                </a:solidFill>
                <a:latin typeface="Heebo Light" pitchFamily="2" charset="-79"/>
                <a:cs typeface="Heebo Light" pitchFamily="2" charset="-79"/>
              </a:rPr>
              <a:t>All children in Reception, Year 1 and Year 2 get a free hot lunch every day—no need to register.</a:t>
            </a:r>
          </a:p>
          <a:p>
            <a:endParaRPr lang="en-GB" sz="1100" dirty="0">
              <a:solidFill>
                <a:srgbClr val="002060"/>
              </a:solidFill>
              <a:latin typeface="Heebo Light" pitchFamily="2" charset="-79"/>
              <a:cs typeface="Heebo Light" pitchFamily="2" charset="-79"/>
            </a:endParaRPr>
          </a:p>
          <a:p>
            <a:r>
              <a:rPr lang="en-GB" sz="1100" dirty="0">
                <a:solidFill>
                  <a:srgbClr val="002060"/>
                </a:solidFill>
                <a:latin typeface="Heebo Light" pitchFamily="2" charset="-79"/>
                <a:cs typeface="Heebo Light" pitchFamily="2" charset="-79"/>
              </a:rPr>
              <a:t>If your child is in Year 3 or above, you could still be entitled to free school meals if you receive certain benefits. It’s worth checking—families can save over </a:t>
            </a:r>
            <a:r>
              <a:rPr lang="en-GB" sz="1100" b="1" dirty="0">
                <a:solidFill>
                  <a:srgbClr val="002060"/>
                </a:solidFill>
                <a:latin typeface="Heebo Black" pitchFamily="2" charset="-79"/>
                <a:cs typeface="Heebo Black" pitchFamily="2" charset="-79"/>
              </a:rPr>
              <a:t>£500 a year</a:t>
            </a:r>
            <a:r>
              <a:rPr lang="en-GB" sz="1100" dirty="0">
                <a:solidFill>
                  <a:srgbClr val="002060"/>
                </a:solidFill>
                <a:latin typeface="Heebo Black" pitchFamily="2" charset="-79"/>
                <a:cs typeface="Heebo Black" pitchFamily="2" charset="-79"/>
              </a:rPr>
              <a:t> </a:t>
            </a:r>
            <a:r>
              <a:rPr lang="en-GB" sz="1100" dirty="0">
                <a:solidFill>
                  <a:srgbClr val="002060"/>
                </a:solidFill>
                <a:latin typeface="Heebo Light" pitchFamily="2" charset="-79"/>
                <a:cs typeface="Heebo Light" pitchFamily="2" charset="-79"/>
              </a:rPr>
              <a:t>per child, and it helps the school too.</a:t>
            </a:r>
          </a:p>
          <a:p>
            <a:endParaRPr lang="en-GB" sz="1100" dirty="0">
              <a:solidFill>
                <a:srgbClr val="002060"/>
              </a:solidFill>
              <a:latin typeface="Heebo Light" pitchFamily="2" charset="-79"/>
              <a:cs typeface="Heebo Light" pitchFamily="2" charset="-79"/>
            </a:endParaRPr>
          </a:p>
          <a:p>
            <a:r>
              <a:rPr lang="en-GB" sz="1100" dirty="0">
                <a:solidFill>
                  <a:srgbClr val="002060"/>
                </a:solidFill>
                <a:latin typeface="Heebo Light" pitchFamily="2" charset="-79"/>
                <a:cs typeface="Heebo Light" pitchFamily="2" charset="-79"/>
              </a:rPr>
              <a:t>Check your eligibility and apply at: </a:t>
            </a:r>
            <a:r>
              <a:rPr lang="en-GB" sz="1100" dirty="0">
                <a:solidFill>
                  <a:srgbClr val="467886"/>
                </a:solidFill>
                <a:latin typeface="Heebo Light" pitchFamily="2" charset="-79"/>
                <a:cs typeface="Heebo Light" pitchFamily="2" charset="-79"/>
                <a:hlinkClick r:id="rId6">
                  <a:extLst>
                    <a:ext uri="{A12FA001-AC4F-418D-AE19-62706E023703}">
                      <ahyp:hlinkClr xmlns:ahyp="http://schemas.microsoft.com/office/drawing/2018/hyperlinkcolor" val="tx"/>
                    </a:ext>
                  </a:extLst>
                </a:hlinkClick>
              </a:rPr>
              <a:t>www.gov.uk/</a:t>
            </a:r>
            <a:r>
              <a:rPr lang="en-GB" sz="1100" dirty="0">
                <a:solidFill>
                  <a:srgbClr val="002060"/>
                </a:solidFill>
                <a:latin typeface="Heebo Light" pitchFamily="2" charset="-79"/>
                <a:cs typeface="Heebo Light" pitchFamily="2" charset="-79"/>
                <a:hlinkClick r:id="rId6">
                  <a:extLst>
                    <a:ext uri="{A12FA001-AC4F-418D-AE19-62706E023703}">
                      <ahyp:hlinkClr xmlns:ahyp="http://schemas.microsoft.com/office/drawing/2018/hyperlinkcolor" val="tx"/>
                    </a:ext>
                  </a:extLst>
                </a:hlinkClick>
              </a:rPr>
              <a:t>apply-free-school-meals</a:t>
            </a:r>
            <a:r>
              <a:rPr lang="en-GB" sz="1100" dirty="0">
                <a:solidFill>
                  <a:srgbClr val="002060"/>
                </a:solidFill>
                <a:latin typeface="Heebo Light" pitchFamily="2" charset="-79"/>
                <a:cs typeface="Heebo Light" pitchFamily="2" charset="-79"/>
              </a:rPr>
              <a:t> </a:t>
            </a:r>
          </a:p>
          <a:p>
            <a:endParaRPr lang="en-GB" sz="1100" dirty="0">
              <a:solidFill>
                <a:srgbClr val="002060"/>
              </a:solidFill>
              <a:latin typeface="Heebo Light" pitchFamily="2" charset="-79"/>
              <a:cs typeface="Heebo Light" pitchFamily="2" charset="-79"/>
            </a:endParaRPr>
          </a:p>
          <a:p>
            <a:r>
              <a:rPr lang="en-GB" sz="1100" dirty="0">
                <a:solidFill>
                  <a:srgbClr val="002060"/>
                </a:solidFill>
                <a:latin typeface="Heebo Black" pitchFamily="2" charset="-79"/>
                <a:cs typeface="Heebo Black" pitchFamily="2" charset="-79"/>
              </a:rPr>
              <a:t>We’re Excited to Get Started! </a:t>
            </a:r>
            <a:r>
              <a:rPr lang="en-GB" sz="1100" dirty="0">
                <a:solidFill>
                  <a:srgbClr val="002060"/>
                </a:solidFill>
                <a:latin typeface="Heebo Light" pitchFamily="2" charset="-79"/>
                <a:cs typeface="Heebo Light" pitchFamily="2" charset="-79"/>
              </a:rPr>
              <a:t>We can’t wait to become a part of your school community and serve meals your children will look forward to every day. We’ll be in touch again soon to share more of what’s to come from September. </a:t>
            </a:r>
          </a:p>
          <a:p>
            <a:endParaRPr lang="en-GB" sz="1400" dirty="0">
              <a:solidFill>
                <a:srgbClr val="002060"/>
              </a:solidFill>
              <a:latin typeface="Heebo Black" pitchFamily="2" charset="-79"/>
              <a:cs typeface="Heebo Black" pitchFamily="2" charset="-79"/>
            </a:endParaRPr>
          </a:p>
          <a:p>
            <a:r>
              <a:rPr lang="en-GB" sz="1400" dirty="0">
                <a:solidFill>
                  <a:srgbClr val="002060"/>
                </a:solidFill>
                <a:latin typeface="Heebo Black" pitchFamily="2" charset="-79"/>
                <a:cs typeface="Heebo Black" pitchFamily="2" charset="-79"/>
              </a:rPr>
              <a:t>Warm wishes,</a:t>
            </a:r>
            <a:br>
              <a:rPr lang="en-GB" sz="1400" dirty="0">
                <a:solidFill>
                  <a:srgbClr val="002060"/>
                </a:solidFill>
                <a:latin typeface="Heebo Black" pitchFamily="2" charset="-79"/>
                <a:cs typeface="Heebo Black" pitchFamily="2" charset="-79"/>
              </a:rPr>
            </a:br>
            <a:r>
              <a:rPr lang="en-GB" sz="1400" dirty="0">
                <a:solidFill>
                  <a:srgbClr val="002060"/>
                </a:solidFill>
                <a:latin typeface="Heebo Black" pitchFamily="2" charset="-79"/>
                <a:cs typeface="Heebo Black" pitchFamily="2" charset="-79"/>
              </a:rPr>
              <a:t>The Innovate Team</a:t>
            </a:r>
          </a:p>
        </p:txBody>
      </p:sp>
      <p:pic>
        <p:nvPicPr>
          <p:cNvPr id="28" name="Picture 27">
            <a:extLst>
              <a:ext uri="{FF2B5EF4-FFF2-40B4-BE49-F238E27FC236}">
                <a16:creationId xmlns:a16="http://schemas.microsoft.com/office/drawing/2014/main" id="{6E80527A-DB91-6031-E47B-89F3F113BC80}"/>
              </a:ext>
            </a:extLst>
          </p:cNvPr>
          <p:cNvPicPr>
            <a:picLocks noChangeAspect="1"/>
          </p:cNvPicPr>
          <p:nvPr/>
        </p:nvPicPr>
        <p:blipFill>
          <a:blip r:embed="rId7"/>
          <a:srcRect/>
          <a:stretch/>
        </p:blipFill>
        <p:spPr>
          <a:xfrm rot="5400000" flipH="1" flipV="1">
            <a:off x="4457612" y="7479198"/>
            <a:ext cx="1785503" cy="3061674"/>
          </a:xfrm>
          <a:prstGeom prst="rect">
            <a:avLst/>
          </a:prstGeom>
        </p:spPr>
      </p:pic>
      <p:pic>
        <p:nvPicPr>
          <p:cNvPr id="45" name="Picture 44">
            <a:extLst>
              <a:ext uri="{FF2B5EF4-FFF2-40B4-BE49-F238E27FC236}">
                <a16:creationId xmlns:a16="http://schemas.microsoft.com/office/drawing/2014/main" id="{5693E205-7E90-72A0-059D-381D908F9B4F}"/>
              </a:ext>
            </a:extLst>
          </p:cNvPr>
          <p:cNvPicPr>
            <a:picLocks noChangeAspect="1"/>
          </p:cNvPicPr>
          <p:nvPr/>
        </p:nvPicPr>
        <p:blipFill>
          <a:blip r:embed="rId8"/>
          <a:srcRect/>
          <a:stretch/>
        </p:blipFill>
        <p:spPr>
          <a:xfrm>
            <a:off x="3819526" y="2027930"/>
            <a:ext cx="2896602" cy="504127"/>
          </a:xfrm>
          <a:prstGeom prst="rect">
            <a:avLst/>
          </a:prstGeom>
        </p:spPr>
      </p:pic>
      <p:pic>
        <p:nvPicPr>
          <p:cNvPr id="4" name="Picture 3" descr="A group of pasta on a black background&#10;&#10;Description automatically generated">
            <a:extLst>
              <a:ext uri="{FF2B5EF4-FFF2-40B4-BE49-F238E27FC236}">
                <a16:creationId xmlns:a16="http://schemas.microsoft.com/office/drawing/2014/main" id="{0FA88CF4-BDD2-261A-0880-D0AC42A17226}"/>
              </a:ext>
            </a:extLst>
          </p:cNvPr>
          <p:cNvPicPr>
            <a:picLocks noChangeAspect="1"/>
          </p:cNvPicPr>
          <p:nvPr/>
        </p:nvPicPr>
        <p:blipFill>
          <a:blip r:embed="rId9"/>
          <a:stretch>
            <a:fillRect/>
          </a:stretch>
        </p:blipFill>
        <p:spPr>
          <a:xfrm rot="14763792" flipH="1" flipV="1">
            <a:off x="-502010" y="3765200"/>
            <a:ext cx="1775001" cy="1450722"/>
          </a:xfrm>
          <a:prstGeom prst="rect">
            <a:avLst/>
          </a:prstGeom>
        </p:spPr>
      </p:pic>
      <p:sp>
        <p:nvSpPr>
          <p:cNvPr id="6" name="TextBox 5">
            <a:extLst>
              <a:ext uri="{FF2B5EF4-FFF2-40B4-BE49-F238E27FC236}">
                <a16:creationId xmlns:a16="http://schemas.microsoft.com/office/drawing/2014/main" id="{205CA9A3-95F0-0632-B3E9-BDEA56CCD5B7}"/>
              </a:ext>
            </a:extLst>
          </p:cNvPr>
          <p:cNvSpPr txBox="1"/>
          <p:nvPr/>
        </p:nvSpPr>
        <p:spPr>
          <a:xfrm>
            <a:off x="1079596" y="1240478"/>
            <a:ext cx="5537898" cy="646331"/>
          </a:xfrm>
          <a:prstGeom prst="rect">
            <a:avLst/>
          </a:prstGeom>
          <a:noFill/>
        </p:spPr>
        <p:txBody>
          <a:bodyPr wrap="square" rtlCol="0">
            <a:spAutoFit/>
          </a:bodyPr>
          <a:lstStyle/>
          <a:p>
            <a:r>
              <a:rPr lang="en-GB" dirty="0">
                <a:solidFill>
                  <a:srgbClr val="339086"/>
                </a:solidFill>
                <a:latin typeface="Big John" panose="02000000000000000000" pitchFamily="50" charset="0"/>
              </a:rPr>
              <a:t>Introducing innovate! your school’s new caterer! </a:t>
            </a:r>
          </a:p>
        </p:txBody>
      </p:sp>
    </p:spTree>
    <p:extLst>
      <p:ext uri="{BB962C8B-B14F-4D97-AF65-F5344CB8AC3E}">
        <p14:creationId xmlns:p14="http://schemas.microsoft.com/office/powerpoint/2010/main" val="286568683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1416</TotalTime>
  <Words>410</Words>
  <Application>Microsoft Office PowerPoint</Application>
  <PresentationFormat>Custom</PresentationFormat>
  <Paragraphs>26</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Aptos</vt:lpstr>
      <vt:lpstr>Aptos Display</vt:lpstr>
      <vt:lpstr>Arial</vt:lpstr>
      <vt:lpstr>Big John</vt:lpstr>
      <vt:lpstr>Heebo Black</vt:lpstr>
      <vt:lpstr>Heebo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Sophie Smith</dc:creator>
  <cp:lastModifiedBy>Lynne Hetherington</cp:lastModifiedBy>
  <cp:revision>14</cp:revision>
  <dcterms:created xsi:type="dcterms:W3CDTF">2024-11-26T15:35:17Z</dcterms:created>
  <dcterms:modified xsi:type="dcterms:W3CDTF">2025-07-02T20:56:11Z</dcterms:modified>
</cp:coreProperties>
</file>